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60" r:id="rId4"/>
    <p:sldId id="264" r:id="rId5"/>
    <p:sldId id="262" r:id="rId6"/>
    <p:sldId id="265" r:id="rId7"/>
    <p:sldId id="266" r:id="rId8"/>
    <p:sldId id="268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B56D8-8612-4565-8500-CD11B78AC45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C9998-34F5-45C4-8B02-7635EFE9F9E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861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0590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6217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1558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8091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4952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3424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7907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500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9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90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4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37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49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425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515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32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6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6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42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Stand Up!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3776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267159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sing to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praise God’s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stand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Stand up and sing praise to God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Stand Up!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648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2205"/>
            <a:ext cx="8534400" cy="231359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Gathered today, gathered as one.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Called to be servants, everyone.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to the family, to share and to pray.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tell your story, come celebrate. 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762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93202"/>
            <a:ext cx="8458200" cy="267159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sing to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praise God’s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stand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Stand up and sing praise to God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</a:t>
            </a:r>
          </a:p>
        </p:txBody>
      </p:sp>
    </p:spTree>
    <p:extLst>
      <p:ext uri="{BB962C8B-B14F-4D97-AF65-F5344CB8AC3E}">
        <p14:creationId xmlns:p14="http://schemas.microsoft.com/office/powerpoint/2010/main" val="1065227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42234"/>
            <a:ext cx="8534400" cy="217353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Mothers and fathers, daughters and sons.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From every nation, the old and the young.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The rich and the poor, the weak and the strong,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Lift up your voices, join in the song.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8542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93202"/>
            <a:ext cx="8458200" cy="267159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sing to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praise God’s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stand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Stand up and sing praise to God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</a:t>
            </a:r>
          </a:p>
        </p:txBody>
      </p:sp>
    </p:spTree>
    <p:extLst>
      <p:ext uri="{BB962C8B-B14F-4D97-AF65-F5344CB8AC3E}">
        <p14:creationId xmlns:p14="http://schemas.microsoft.com/office/powerpoint/2010/main" val="347683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42234"/>
            <a:ext cx="8534400" cy="217353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to find comfort, come to rejoice.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Bring all your sadness, bring all your joys.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to seek answers, come to find peace.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Break down the walls, come set your heart free.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1586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93202"/>
            <a:ext cx="8458200" cy="267159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sing to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praise God’s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stand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Stand up and sing praise to God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</a:t>
            </a:r>
          </a:p>
        </p:txBody>
      </p:sp>
    </p:spTree>
    <p:extLst>
      <p:ext uri="{BB962C8B-B14F-4D97-AF65-F5344CB8AC3E}">
        <p14:creationId xmlns:p14="http://schemas.microsoft.com/office/powerpoint/2010/main" val="3532518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267159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sing to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 and praise God’s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stand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Stand up and sing praise to God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stand up!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Stand Up!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4204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Widescreen</PresentationFormat>
  <Paragraphs>48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2016-01-28T03:58:01Z</dcterms:created>
  <dcterms:modified xsi:type="dcterms:W3CDTF">2016-02-04T06:45:39Z</dcterms:modified>
</cp:coreProperties>
</file>